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3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5" r:id="rId12"/>
    <p:sldId id="260" r:id="rId13"/>
    <p:sldId id="276" r:id="rId14"/>
    <p:sldId id="261" r:id="rId15"/>
    <p:sldId id="262" r:id="rId16"/>
  </p:sldIdLst>
  <p:sldSz cx="9144000" cy="5143500" type="screen16x9"/>
  <p:notesSz cx="6858000" cy="9144000"/>
  <p:embeddedFontLst>
    <p:embeddedFont>
      <p:font typeface="Public Sans" charset="0"/>
      <p:regular r:id="rId18"/>
      <p:bold r:id="rId19"/>
      <p:italic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  <p:embeddedFont>
      <p:font typeface="宋体" pitchFamily="2" charset="-122"/>
      <p:regular r:id="rId26"/>
    </p:embeddedFont>
    <p:embeddedFont>
      <p:font typeface="Noto Sans Symbols" charset="0"/>
      <p:regular r:id="rId27"/>
      <p:bold r:id="rId28"/>
      <p:italic r:id="rId29"/>
      <p:bold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2EF2"/>
    <a:srgbClr val="003399"/>
  </p:clrMru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504" y="-4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829" y="1901648"/>
            <a:ext cx="3344464" cy="1243627"/>
          </a:xfrm>
        </p:spPr>
        <p:txBody>
          <a:bodyPr/>
          <a:lstStyle/>
          <a:p>
            <a:r>
              <a:rPr lang="en-IN" dirty="0" err="1" smtClean="0"/>
              <a:t>Calender</a:t>
            </a:r>
            <a:r>
              <a:rPr lang="en-IN" dirty="0" smtClean="0"/>
              <a:t> Scheduler Application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0988" y="3385225"/>
            <a:ext cx="1213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/>
                </a:solidFill>
                <a:latin typeface="Public Sans" charset="0"/>
              </a:rPr>
              <a:t>Task-3</a:t>
            </a:r>
            <a:endParaRPr lang="en-US" sz="2400" b="1" dirty="0" smtClean="0">
              <a:solidFill>
                <a:schemeClr val="bg2"/>
              </a:solidFill>
              <a:latin typeface="Public Sans" charset="0"/>
            </a:endParaRPr>
          </a:p>
          <a:p>
            <a:endParaRPr lang="en-US" sz="2000" b="1" dirty="0">
              <a:latin typeface="Public Sans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613477-0127-B5AE-3E4B-0DE877E9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package.json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992D970-9BC9-AF72-6EE3-CF3056A4D30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76461" y="547989"/>
            <a:ext cx="4343206" cy="1297321"/>
          </a:xfrm>
        </p:spPr>
        <p:txBody>
          <a:bodyPr>
            <a:noAutofit/>
          </a:bodyPr>
          <a:lstStyle/>
          <a:p>
            <a:r>
              <a:rPr lang="en-US" sz="1000" dirty="0" smtClean="0"/>
              <a:t>{</a:t>
            </a:r>
          </a:p>
          <a:p>
            <a:r>
              <a:rPr lang="en-US" sz="1000" dirty="0" smtClean="0"/>
              <a:t>  "name": "react-</a:t>
            </a:r>
            <a:r>
              <a:rPr lang="en-US" sz="1000" dirty="0" err="1" smtClean="0"/>
              <a:t>calender</a:t>
            </a:r>
            <a:r>
              <a:rPr lang="en-US" sz="1000" dirty="0" smtClean="0"/>
              <a:t>",</a:t>
            </a:r>
          </a:p>
          <a:p>
            <a:r>
              <a:rPr lang="en-US" sz="1000" dirty="0" smtClean="0"/>
              <a:t>  "version": "0.1.0",</a:t>
            </a:r>
          </a:p>
          <a:p>
            <a:r>
              <a:rPr lang="en-US" sz="1000" dirty="0" smtClean="0"/>
              <a:t>  "private": true,</a:t>
            </a:r>
          </a:p>
          <a:p>
            <a:r>
              <a:rPr lang="en-US" sz="1000" dirty="0" smtClean="0"/>
              <a:t>  "dependencies": {</a:t>
            </a:r>
          </a:p>
          <a:p>
            <a:r>
              <a:rPr lang="en-US" sz="1000" dirty="0" smtClean="0"/>
              <a:t>    "@material-</a:t>
            </a:r>
            <a:r>
              <a:rPr lang="en-US" sz="1000" dirty="0" err="1" smtClean="0"/>
              <a:t>ui</a:t>
            </a:r>
            <a:r>
              <a:rPr lang="en-US" sz="1000" dirty="0" smtClean="0"/>
              <a:t>/core": "^4.12.3",</a:t>
            </a:r>
          </a:p>
          <a:p>
            <a:r>
              <a:rPr lang="en-US" sz="1000" dirty="0" smtClean="0"/>
              <a:t>    "@material-</a:t>
            </a:r>
            <a:r>
              <a:rPr lang="en-US" sz="1000" dirty="0" err="1" smtClean="0"/>
              <a:t>ui</a:t>
            </a:r>
            <a:r>
              <a:rPr lang="en-US" sz="1000" dirty="0" smtClean="0"/>
              <a:t>/icons": "^4.11.2",</a:t>
            </a:r>
          </a:p>
          <a:p>
            <a:r>
              <a:rPr lang="en-US" sz="1000" dirty="0" smtClean="0"/>
              <a:t>    "@testing-library/jest-</a:t>
            </a:r>
            <a:r>
              <a:rPr lang="en-US" sz="1000" dirty="0" err="1" smtClean="0"/>
              <a:t>dom</a:t>
            </a:r>
            <a:r>
              <a:rPr lang="en-US" sz="1000" dirty="0" smtClean="0"/>
              <a:t>": "^5.14.1",</a:t>
            </a:r>
          </a:p>
          <a:p>
            <a:r>
              <a:rPr lang="en-US" sz="1000" dirty="0" smtClean="0"/>
              <a:t>    "@testing-library/react": "^11.2.7",</a:t>
            </a:r>
          </a:p>
          <a:p>
            <a:r>
              <a:rPr lang="en-US" sz="1000" dirty="0" smtClean="0"/>
              <a:t>    "@testing-library/user-event": "^12.8.3",</a:t>
            </a:r>
          </a:p>
          <a:p>
            <a:r>
              <a:rPr lang="en-US" sz="1000" dirty="0" smtClean="0"/>
              <a:t>    "react": "^17.0.2",</a:t>
            </a:r>
          </a:p>
          <a:p>
            <a:r>
              <a:rPr lang="en-US" sz="1000" dirty="0" smtClean="0"/>
              <a:t>    "react-</a:t>
            </a:r>
            <a:r>
              <a:rPr lang="en-US" sz="1000" dirty="0" err="1" smtClean="0"/>
              <a:t>dom</a:t>
            </a:r>
            <a:r>
              <a:rPr lang="en-US" sz="1000" dirty="0" smtClean="0"/>
              <a:t>": "^17.0.2",</a:t>
            </a:r>
          </a:p>
          <a:p>
            <a:r>
              <a:rPr lang="en-US" sz="1000" dirty="0" smtClean="0"/>
              <a:t>    "react-scripts": "4.0.3",</a:t>
            </a:r>
          </a:p>
          <a:p>
            <a:r>
              <a:rPr lang="en-US" sz="1000" dirty="0" smtClean="0"/>
              <a:t>    "web-vitals": "^1.1.2"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"scripts": {</a:t>
            </a:r>
          </a:p>
          <a:p>
            <a:r>
              <a:rPr lang="en-US" sz="1000" dirty="0" smtClean="0"/>
              <a:t>    "start": "react-scripts start",</a:t>
            </a:r>
          </a:p>
          <a:p>
            <a:r>
              <a:rPr lang="en-US" sz="1000" dirty="0" smtClean="0"/>
              <a:t>    "build": "react-scripts build",</a:t>
            </a:r>
          </a:p>
          <a:p>
            <a:r>
              <a:rPr lang="en-US" sz="1000" dirty="0" smtClean="0"/>
              <a:t>    "test": "react-scripts test",</a:t>
            </a:r>
          </a:p>
          <a:p>
            <a:r>
              <a:rPr lang="en-US" sz="1000" dirty="0" smtClean="0"/>
              <a:t>    "eject": "react-scripts eject"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"</a:t>
            </a:r>
            <a:r>
              <a:rPr lang="en-US" sz="1000" dirty="0" err="1" smtClean="0"/>
              <a:t>eslintConfig</a:t>
            </a:r>
            <a:r>
              <a:rPr lang="en-US" sz="1000" dirty="0" smtClean="0"/>
              <a:t>": {</a:t>
            </a:r>
          </a:p>
          <a:p>
            <a:r>
              <a:rPr lang="en-US" sz="1000" dirty="0" smtClean="0"/>
              <a:t>    "extends": [</a:t>
            </a:r>
          </a:p>
          <a:p>
            <a:r>
              <a:rPr lang="en-US" sz="1000" dirty="0" smtClean="0"/>
              <a:t>      "react-app",</a:t>
            </a:r>
          </a:p>
          <a:p>
            <a:r>
              <a:rPr lang="en-US" sz="1000" dirty="0" smtClean="0"/>
              <a:t>      "react-app/jest"</a:t>
            </a:r>
          </a:p>
          <a:p>
            <a:r>
              <a:rPr lang="en-US" sz="1000" dirty="0" smtClean="0"/>
              <a:t>    ]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"</a:t>
            </a:r>
            <a:r>
              <a:rPr lang="en-US" sz="1000" dirty="0" err="1" smtClean="0"/>
              <a:t>browserslist</a:t>
            </a:r>
            <a:r>
              <a:rPr lang="en-US" sz="1000" dirty="0" smtClean="0"/>
              <a:t>": </a:t>
            </a:r>
            <a:r>
              <a:rPr lang="en-US" sz="1000" dirty="0" smtClean="0"/>
              <a:t>{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xmlns="" val="314081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881" y="490782"/>
            <a:ext cx="8762942" cy="344092"/>
          </a:xfrm>
        </p:spPr>
        <p:txBody>
          <a:bodyPr>
            <a:noAutofit/>
          </a:bodyPr>
          <a:lstStyle/>
          <a:p>
            <a:r>
              <a:rPr lang="en-US" sz="1000" dirty="0" smtClean="0"/>
              <a:t> "production": [</a:t>
            </a:r>
          </a:p>
          <a:p>
            <a:r>
              <a:rPr lang="en-US" sz="1000" dirty="0" smtClean="0"/>
              <a:t>      "&gt;0.2%",</a:t>
            </a:r>
          </a:p>
          <a:p>
            <a:r>
              <a:rPr lang="en-US" sz="1000" dirty="0" smtClean="0"/>
              <a:t>      "not dead",</a:t>
            </a:r>
          </a:p>
          <a:p>
            <a:r>
              <a:rPr lang="en-US" sz="1000" dirty="0" smtClean="0"/>
              <a:t>      "not </a:t>
            </a:r>
            <a:r>
              <a:rPr lang="en-US" sz="1000" dirty="0" err="1" smtClean="0"/>
              <a:t>op_mini</a:t>
            </a:r>
            <a:r>
              <a:rPr lang="en-US" sz="1000" dirty="0" smtClean="0"/>
              <a:t> all"</a:t>
            </a:r>
          </a:p>
          <a:p>
            <a:r>
              <a:rPr lang="en-US" sz="1000" dirty="0" smtClean="0"/>
              <a:t>    ],</a:t>
            </a:r>
          </a:p>
          <a:p>
            <a:r>
              <a:rPr lang="en-US" sz="1000" dirty="0" smtClean="0"/>
              <a:t>    "development": [</a:t>
            </a:r>
          </a:p>
          <a:p>
            <a:r>
              <a:rPr lang="en-US" sz="1000" dirty="0" smtClean="0"/>
              <a:t>      "last 1 chrome version",</a:t>
            </a:r>
          </a:p>
          <a:p>
            <a:r>
              <a:rPr lang="en-US" sz="1000" dirty="0" smtClean="0"/>
              <a:t>      "last 1 </a:t>
            </a:r>
            <a:r>
              <a:rPr lang="en-US" sz="1000" dirty="0" err="1" smtClean="0"/>
              <a:t>firefox</a:t>
            </a:r>
            <a:r>
              <a:rPr lang="en-US" sz="1000" dirty="0" smtClean="0"/>
              <a:t> version",</a:t>
            </a:r>
          </a:p>
          <a:p>
            <a:r>
              <a:rPr lang="en-US" sz="1000" dirty="0" smtClean="0"/>
              <a:t>      "last 1 safari version"</a:t>
            </a:r>
          </a:p>
          <a:p>
            <a:r>
              <a:rPr lang="en-US" sz="1000" dirty="0" smtClean="0"/>
              <a:t>    ]</a:t>
            </a:r>
          </a:p>
          <a:p>
            <a:r>
              <a:rPr lang="en-US" sz="1000" dirty="0" smtClean="0"/>
              <a:t>  }</a:t>
            </a:r>
          </a:p>
          <a:p>
            <a:r>
              <a:rPr lang="en-US" sz="1000" dirty="0" smtClean="0"/>
              <a:t>}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Sample Output: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0533" y="276732"/>
            <a:ext cx="4397780" cy="45936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Submission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https://github.com/Neeraj9047/front-end-development-for-calender.git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56587" y="1095818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Calendar Using HTML, CSS, and JavaScript</a:t>
            </a:r>
            <a:r>
              <a:rPr lang="en-US" sz="2000" dirty="0"/>
              <a:t> </a:t>
            </a:r>
            <a:br>
              <a:rPr lang="en-US" sz="2000" dirty="0"/>
            </a:b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xmlns="" val="1007430788"/>
              </p:ext>
            </p:extLst>
          </p:nvPr>
        </p:nvGraphicFramePr>
        <p:xfrm>
          <a:off x="106878" y="1660252"/>
          <a:ext cx="4279525" cy="2438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15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6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dirty="0" smtClean="0">
                          <a:solidFill>
                            <a:schemeClr val="bg1"/>
                          </a:solidFill>
                          <a:effectLst/>
                          <a:latin typeface="EB Garamond" pitchFamily="2" charset="0"/>
                        </a:rPr>
                        <a:t>2115a912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NEERAJ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B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2115a95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MAHESH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A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2115a914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MOHITH C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B145E6-C0EF-44A7-8D00-A5C6BBA7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Calender</a:t>
            </a:r>
            <a:r>
              <a:rPr lang="en-IN" dirty="0" smtClean="0"/>
              <a:t> Scheduler </a:t>
            </a:r>
            <a:r>
              <a:rPr lang="en-IN" dirty="0" smtClean="0"/>
              <a:t>Application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B6ECF60-CB53-A9A3-A3C4-735DE684C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Calendar software </a:t>
            </a:r>
            <a:r>
              <a:rPr lang="en-US" b="1" dirty="0" smtClean="0"/>
              <a:t>helps you create and edit online calendars and share them with multiple users</a:t>
            </a:r>
            <a:r>
              <a:rPr lang="en-US" dirty="0" smtClean="0"/>
              <a:t>. The software generally allows you to set your availability and check the availability of other users, which makes scheduling easier for everyone in the group or organization.</a:t>
            </a:r>
          </a:p>
          <a:p>
            <a:r>
              <a:rPr lang="en-US" dirty="0" smtClean="0"/>
              <a:t>A scheduling software is </a:t>
            </a:r>
            <a:r>
              <a:rPr lang="en-US" b="1" dirty="0" smtClean="0"/>
              <a:t>a cloud-based or local computer program or application that automates certain employee scheduling processes such as work schedule management, employee communication, and time tracking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052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0F0343CF-941A-F871-0F79-97B4FBE90BE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1955" r="219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590F40C1-5DC3-8952-C7D7-A028836D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FRONT END </a:t>
            </a:r>
            <a:r>
              <a:rPr lang="en-US" dirty="0" smtClean="0"/>
              <a:t>DEVELOPMNENT USING REACT JS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34F53C6-8603-DB54-3126-7FCB7600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81" y="547931"/>
            <a:ext cx="4436267" cy="2912819"/>
          </a:xfrm>
        </p:spPr>
        <p:txBody>
          <a:bodyPr>
            <a:normAutofit fontScale="25000" lnSpcReduction="20000"/>
          </a:bodyPr>
          <a:lstStyle/>
          <a:p>
            <a:pPr marL="139700" indent="0">
              <a:buNone/>
            </a:pPr>
            <a:endParaRPr lang="en-US" dirty="0"/>
          </a:p>
          <a:p>
            <a:r>
              <a:rPr lang="en-US" sz="4000" b="1" dirty="0" smtClean="0"/>
              <a:t>App.js </a:t>
            </a:r>
          </a:p>
          <a:p>
            <a:endParaRPr lang="en-US" sz="4000" dirty="0" smtClean="0"/>
          </a:p>
          <a:p>
            <a:r>
              <a:rPr lang="en-US" sz="4000" dirty="0" smtClean="0"/>
              <a:t>import </a:t>
            </a:r>
            <a:r>
              <a:rPr lang="en-US" sz="4000" dirty="0" smtClean="0"/>
              <a:t>React, { </a:t>
            </a:r>
            <a:r>
              <a:rPr lang="en-US" sz="4000" dirty="0" err="1" smtClean="0"/>
              <a:t>useState</a:t>
            </a:r>
            <a:r>
              <a:rPr lang="en-US" sz="4000" dirty="0" smtClean="0"/>
              <a:t>, </a:t>
            </a:r>
            <a:r>
              <a:rPr lang="en-US" sz="4000" dirty="0" err="1" smtClean="0"/>
              <a:t>useEffect</a:t>
            </a:r>
            <a:r>
              <a:rPr lang="en-US" sz="4000" dirty="0" smtClean="0"/>
              <a:t> } from 'react'</a:t>
            </a:r>
          </a:p>
          <a:p>
            <a:r>
              <a:rPr lang="en-US" sz="4000" dirty="0" smtClean="0"/>
              <a:t>import </a:t>
            </a:r>
            <a:r>
              <a:rPr lang="en-US" sz="4000" dirty="0" err="1" smtClean="0"/>
              <a:t>IconButton</a:t>
            </a:r>
            <a:r>
              <a:rPr lang="en-US" sz="4000" dirty="0" smtClean="0"/>
              <a:t>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/core/</a:t>
            </a:r>
            <a:r>
              <a:rPr lang="en-US" sz="4000" dirty="0" err="1" smtClean="0"/>
              <a:t>IconButton</a:t>
            </a:r>
            <a:r>
              <a:rPr lang="en-US" sz="4000" dirty="0" smtClean="0"/>
              <a:t>'</a:t>
            </a:r>
          </a:p>
          <a:p>
            <a:r>
              <a:rPr lang="en-US" sz="4000" dirty="0" smtClean="0"/>
              <a:t>import Paper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/core/Paper'</a:t>
            </a:r>
          </a:p>
          <a:p>
            <a:r>
              <a:rPr lang="en-US" sz="4000" dirty="0" smtClean="0"/>
              <a:t>import Typography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/core/Typography'</a:t>
            </a:r>
          </a:p>
          <a:p>
            <a:r>
              <a:rPr lang="en-US" sz="4000" dirty="0" smtClean="0"/>
              <a:t>import Box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/core/Box'</a:t>
            </a:r>
          </a:p>
          <a:p>
            <a:r>
              <a:rPr lang="en-US" sz="4000" dirty="0" smtClean="0"/>
              <a:t>import { </a:t>
            </a:r>
            <a:r>
              <a:rPr lang="en-US" sz="4000" dirty="0" err="1" smtClean="0"/>
              <a:t>makeStyles</a:t>
            </a:r>
            <a:r>
              <a:rPr lang="en-US" sz="4000" dirty="0" smtClean="0"/>
              <a:t> }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/core/styles'</a:t>
            </a:r>
          </a:p>
          <a:p>
            <a:r>
              <a:rPr lang="en-US" sz="4000" dirty="0" smtClean="0"/>
              <a:t>import { </a:t>
            </a:r>
            <a:r>
              <a:rPr lang="en-US" sz="4000" dirty="0" err="1" smtClean="0"/>
              <a:t>ArrowLeft</a:t>
            </a:r>
            <a:r>
              <a:rPr lang="en-US" sz="4000" dirty="0" smtClean="0"/>
              <a:t>, </a:t>
            </a:r>
            <a:r>
              <a:rPr lang="en-US" sz="4000" dirty="0" err="1" smtClean="0"/>
              <a:t>ArrowRight</a:t>
            </a:r>
            <a:r>
              <a:rPr lang="en-US" sz="4000" dirty="0" smtClean="0"/>
              <a:t> }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/icons'</a:t>
            </a:r>
          </a:p>
          <a:p>
            <a:endParaRPr lang="en-US" sz="4000" dirty="0" smtClean="0"/>
          </a:p>
          <a:p>
            <a:r>
              <a:rPr lang="en-US" sz="4000" dirty="0" smtClean="0"/>
              <a:t>const styles = </a:t>
            </a:r>
            <a:r>
              <a:rPr lang="en-US" sz="4000" dirty="0" err="1" smtClean="0"/>
              <a:t>makeStyles</a:t>
            </a:r>
            <a:r>
              <a:rPr lang="en-US" sz="4000" dirty="0" smtClean="0"/>
              <a:t>(theme =&gt; ({</a:t>
            </a:r>
          </a:p>
          <a:p>
            <a:r>
              <a:rPr lang="en-US" sz="4000" dirty="0" smtClean="0"/>
              <a:t>  </a:t>
            </a:r>
            <a:r>
              <a:rPr lang="en-US" sz="4000" dirty="0" err="1" smtClean="0"/>
              <a:t>calender</a:t>
            </a:r>
            <a:r>
              <a:rPr lang="en-US" sz="4000" dirty="0" smtClean="0"/>
              <a:t>: {</a:t>
            </a:r>
          </a:p>
          <a:p>
            <a:r>
              <a:rPr lang="en-US" sz="4000" dirty="0" smtClean="0"/>
              <a:t>    border: "1px solid </a:t>
            </a:r>
            <a:r>
              <a:rPr lang="en-US" sz="4000" dirty="0" err="1" smtClean="0"/>
              <a:t>lightgray</a:t>
            </a:r>
            <a:r>
              <a:rPr lang="en-US" sz="4000" dirty="0" smtClean="0"/>
              <a:t>",</a:t>
            </a:r>
          </a:p>
          <a:p>
            <a:r>
              <a:rPr lang="en-US" sz="4000" dirty="0" smtClean="0"/>
              <a:t>    width: 350,</a:t>
            </a:r>
          </a:p>
          <a:p>
            <a:r>
              <a:rPr lang="en-US" sz="4000" dirty="0" smtClean="0"/>
              <a:t>    margin: "0px auto",</a:t>
            </a:r>
          </a:p>
          <a:p>
            <a:r>
              <a:rPr lang="en-US" sz="4000" dirty="0" smtClean="0"/>
              <a:t>    padding: "0 16px",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borderLeft</a:t>
            </a:r>
            <a:r>
              <a:rPr lang="en-US" sz="4000" dirty="0" smtClean="0"/>
              <a:t>: "1px solid </a:t>
            </a:r>
            <a:r>
              <a:rPr lang="en-US" sz="4000" dirty="0" err="1" smtClean="0"/>
              <a:t>lightgray</a:t>
            </a:r>
            <a:r>
              <a:rPr lang="en-US" sz="4000" dirty="0" smtClean="0"/>
              <a:t>",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borderTop</a:t>
            </a:r>
            <a:r>
              <a:rPr lang="en-US" sz="4000" dirty="0" smtClean="0"/>
              <a:t>: "1px solid </a:t>
            </a:r>
            <a:r>
              <a:rPr lang="en-US" sz="4000" dirty="0" err="1" smtClean="0"/>
              <a:t>lightgray</a:t>
            </a:r>
            <a:r>
              <a:rPr lang="en-US" sz="4000" dirty="0" smtClean="0"/>
              <a:t>",</a:t>
            </a:r>
          </a:p>
          <a:p>
            <a:r>
              <a:rPr lang="en-US" sz="4000" dirty="0" smtClean="0"/>
              <a:t>    ['@media(max-width: 400px)']: {</a:t>
            </a:r>
          </a:p>
          <a:p>
            <a:r>
              <a:rPr lang="en-US" sz="4000" dirty="0" smtClean="0"/>
              <a:t>      width: "90%",</a:t>
            </a:r>
          </a:p>
          <a:p>
            <a:r>
              <a:rPr lang="en-US" sz="4000" dirty="0" smtClean="0"/>
              <a:t>    }</a:t>
            </a:r>
          </a:p>
          <a:p>
            <a:r>
              <a:rPr lang="en-US" sz="4000" dirty="0" smtClean="0"/>
              <a:t>  },</a:t>
            </a:r>
          </a:p>
          <a:p>
            <a:r>
              <a:rPr lang="en-US" sz="4000" dirty="0" smtClean="0"/>
              <a:t>  </a:t>
            </a:r>
            <a:r>
              <a:rPr lang="en-US" sz="4000" dirty="0" err="1" smtClean="0"/>
              <a:t>calenderTitle</a:t>
            </a:r>
            <a:r>
              <a:rPr lang="en-US" sz="4000" dirty="0" smtClean="0"/>
              <a:t>: {</a:t>
            </a:r>
          </a:p>
          <a:p>
            <a:r>
              <a:rPr lang="en-US" sz="4000" dirty="0" smtClean="0"/>
              <a:t>    display: "flex",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flexDirection</a:t>
            </a:r>
            <a:r>
              <a:rPr lang="en-US" sz="4000" dirty="0" smtClean="0"/>
              <a:t>: "row",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justifyContent</a:t>
            </a:r>
            <a:r>
              <a:rPr lang="en-US" sz="4000" dirty="0" smtClean="0"/>
              <a:t>: "space-between",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alignItems</a:t>
            </a:r>
            <a:r>
              <a:rPr lang="en-US" sz="4000" dirty="0" smtClean="0"/>
              <a:t>: "center",</a:t>
            </a:r>
          </a:p>
          <a:p>
            <a:r>
              <a:rPr lang="en-US" sz="4000" dirty="0" smtClean="0"/>
              <a:t>  },</a:t>
            </a:r>
          </a:p>
          <a:p>
            <a:r>
              <a:rPr lang="en-US" sz="4000" dirty="0" smtClean="0"/>
              <a:t>  </a:t>
            </a:r>
            <a:r>
              <a:rPr lang="en-US" sz="4000" dirty="0" err="1" smtClean="0"/>
              <a:t>arrowIcon</a:t>
            </a:r>
            <a:r>
              <a:rPr lang="en-US" sz="4000" dirty="0" smtClean="0"/>
              <a:t>: {</a:t>
            </a:r>
          </a:p>
          <a:p>
            <a:r>
              <a:rPr lang="en-US" sz="4000" dirty="0" smtClean="0"/>
              <a:t>    margin: "0 16px"</a:t>
            </a:r>
          </a:p>
          <a:p>
            <a:r>
              <a:rPr lang="en-US" sz="4000" dirty="0" smtClean="0"/>
              <a:t>  },</a:t>
            </a:r>
          </a:p>
          <a:p>
            <a:r>
              <a:rPr lang="en-US" sz="4000" dirty="0" smtClean="0"/>
              <a:t>  </a:t>
            </a:r>
            <a:r>
              <a:rPr lang="en-US" sz="4000" dirty="0" err="1" smtClean="0"/>
              <a:t>weekDays</a:t>
            </a:r>
            <a:r>
              <a:rPr lang="en-US" sz="4000" dirty="0" smtClean="0"/>
              <a:t>: {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listStyleType</a:t>
            </a:r>
            <a:r>
              <a:rPr lang="en-US" sz="4000" dirty="0" smtClean="0"/>
              <a:t>: "none",</a:t>
            </a:r>
          </a:p>
          <a:p>
            <a:r>
              <a:rPr lang="en-US" sz="4000" dirty="0" smtClean="0"/>
              <a:t>    padding: 0,</a:t>
            </a:r>
          </a:p>
          <a:p>
            <a:r>
              <a:rPr lang="en-US" sz="4000" dirty="0" smtClean="0"/>
              <a:t>  },</a:t>
            </a:r>
          </a:p>
          <a:p>
            <a:r>
              <a:rPr lang="en-US" sz="4000" dirty="0" smtClean="0"/>
              <a:t>  date: </a:t>
            </a:r>
            <a:r>
              <a:rPr lang="en-US" sz="4000" dirty="0" smtClean="0"/>
              <a:t>{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xmlns="" val="46215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181" y="33838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 smtClean="0"/>
              <a:t> display: "inline-block",</a:t>
            </a:r>
          </a:p>
          <a:p>
            <a:r>
              <a:rPr lang="en-US" sz="1000" dirty="0" smtClean="0"/>
              <a:t>    width: "14.2%",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textAlign</a:t>
            </a:r>
            <a:r>
              <a:rPr lang="en-US" sz="1000" dirty="0" smtClean="0"/>
              <a:t>: "center",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marginBottom</a:t>
            </a:r>
            <a:r>
              <a:rPr lang="en-US" sz="1000" dirty="0" smtClean="0"/>
              <a:t>: "8px",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</a:t>
            </a:r>
            <a:r>
              <a:rPr lang="en-US" sz="1000" dirty="0" err="1" smtClean="0"/>
              <a:t>dateText</a:t>
            </a:r>
            <a:r>
              <a:rPr lang="en-US" sz="1000" dirty="0" smtClean="0"/>
              <a:t>: {</a:t>
            </a:r>
          </a:p>
          <a:p>
            <a:r>
              <a:rPr lang="en-US" sz="1000" dirty="0" smtClean="0"/>
              <a:t>    cursor: "pointer"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selected: {</a:t>
            </a:r>
          </a:p>
          <a:p>
            <a:r>
              <a:rPr lang="en-US" sz="1000" dirty="0" smtClean="0"/>
              <a:t>    background: "yellow"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</a:t>
            </a:r>
            <a:r>
              <a:rPr lang="en-US" sz="1000" dirty="0" err="1" smtClean="0"/>
              <a:t>graySelected</a:t>
            </a:r>
            <a:r>
              <a:rPr lang="en-US" sz="1000" dirty="0" smtClean="0"/>
              <a:t>: {</a:t>
            </a:r>
          </a:p>
          <a:p>
            <a:r>
              <a:rPr lang="en-US" sz="1000" dirty="0" smtClean="0"/>
              <a:t>    background: "</a:t>
            </a:r>
            <a:r>
              <a:rPr lang="en-US" sz="1000" dirty="0" err="1" smtClean="0"/>
              <a:t>lightgray</a:t>
            </a:r>
            <a:r>
              <a:rPr lang="en-US" sz="1000" dirty="0" smtClean="0"/>
              <a:t>"</a:t>
            </a:r>
          </a:p>
          <a:p>
            <a:r>
              <a:rPr lang="en-US" sz="1000" dirty="0" smtClean="0"/>
              <a:t>  }</a:t>
            </a:r>
          </a:p>
          <a:p>
            <a:r>
              <a:rPr lang="en-US" sz="1000" dirty="0" smtClean="0"/>
              <a:t>}))</a:t>
            </a:r>
          </a:p>
          <a:p>
            <a:endParaRPr lang="en-US" sz="1000" dirty="0" smtClean="0"/>
          </a:p>
          <a:p>
            <a:r>
              <a:rPr lang="en-US" sz="1000" dirty="0" smtClean="0"/>
              <a:t>export default function App() {</a:t>
            </a:r>
          </a:p>
          <a:p>
            <a:r>
              <a:rPr lang="en-US" sz="1000" dirty="0" smtClean="0"/>
              <a:t>  const classes = styles()</a:t>
            </a:r>
          </a:p>
          <a:p>
            <a:r>
              <a:rPr lang="en-US" sz="1000" dirty="0" smtClean="0"/>
              <a:t>  const [</a:t>
            </a:r>
            <a:r>
              <a:rPr lang="en-US" sz="1000" dirty="0" err="1" smtClean="0"/>
              <a:t>weekStartDay</a:t>
            </a:r>
            <a:r>
              <a:rPr lang="en-US" sz="1000" dirty="0" smtClean="0"/>
              <a:t>, </a:t>
            </a:r>
            <a:r>
              <a:rPr lang="en-US" sz="1000" dirty="0" err="1" smtClean="0"/>
              <a:t>setWeekStartDay</a:t>
            </a:r>
            <a:r>
              <a:rPr lang="en-US" sz="1000" dirty="0" smtClean="0"/>
              <a:t>] = </a:t>
            </a:r>
            <a:r>
              <a:rPr lang="en-US" sz="1000" dirty="0" err="1" smtClean="0"/>
              <a:t>useState</a:t>
            </a:r>
            <a:r>
              <a:rPr lang="en-US" sz="1000" dirty="0" smtClean="0"/>
              <a:t>()</a:t>
            </a:r>
          </a:p>
          <a:p>
            <a:r>
              <a:rPr lang="en-US" sz="1000" dirty="0" smtClean="0"/>
              <a:t>  const [date, </a:t>
            </a:r>
            <a:r>
              <a:rPr lang="en-US" sz="1000" dirty="0" err="1" smtClean="0"/>
              <a:t>setDate</a:t>
            </a:r>
            <a:r>
              <a:rPr lang="en-US" sz="1000" dirty="0" smtClean="0"/>
              <a:t>] = </a:t>
            </a:r>
            <a:r>
              <a:rPr lang="en-US" sz="1000" dirty="0" err="1" smtClean="0"/>
              <a:t>useState</a:t>
            </a:r>
            <a:r>
              <a:rPr lang="en-US" sz="1000" dirty="0" smtClean="0"/>
              <a:t>(new Date())</a:t>
            </a:r>
          </a:p>
          <a:p>
            <a:r>
              <a:rPr lang="en-US" sz="1000" dirty="0" smtClean="0"/>
              <a:t>  const [month, </a:t>
            </a:r>
            <a:r>
              <a:rPr lang="en-US" sz="1000" dirty="0" err="1" smtClean="0"/>
              <a:t>setMonth</a:t>
            </a:r>
            <a:r>
              <a:rPr lang="en-US" sz="1000" dirty="0" smtClean="0"/>
              <a:t>] = </a:t>
            </a:r>
            <a:r>
              <a:rPr lang="en-US" sz="1000" dirty="0" err="1" smtClean="0"/>
              <a:t>useState</a:t>
            </a:r>
            <a:r>
              <a:rPr lang="en-US" sz="1000" dirty="0" smtClean="0"/>
              <a:t>(</a:t>
            </a:r>
            <a:r>
              <a:rPr lang="en-US" sz="1000" dirty="0" err="1" smtClean="0"/>
              <a:t>date.getMonth</a:t>
            </a:r>
            <a:r>
              <a:rPr lang="en-US" sz="1000" dirty="0" smtClean="0"/>
              <a:t>())</a:t>
            </a:r>
          </a:p>
          <a:p>
            <a:r>
              <a:rPr lang="en-US" sz="1000" dirty="0" smtClean="0"/>
              <a:t>  const [year, </a:t>
            </a:r>
            <a:r>
              <a:rPr lang="en-US" sz="1000" dirty="0" err="1" smtClean="0"/>
              <a:t>setYear</a:t>
            </a:r>
            <a:r>
              <a:rPr lang="en-US" sz="1000" dirty="0" smtClean="0"/>
              <a:t>] = </a:t>
            </a:r>
            <a:r>
              <a:rPr lang="en-US" sz="1000" dirty="0" err="1" smtClean="0"/>
              <a:t>useState</a:t>
            </a:r>
            <a:r>
              <a:rPr lang="en-US" sz="1000" dirty="0" smtClean="0"/>
              <a:t>(</a:t>
            </a:r>
            <a:r>
              <a:rPr lang="en-US" sz="1000" dirty="0" err="1" smtClean="0"/>
              <a:t>date.getFullYear</a:t>
            </a:r>
            <a:r>
              <a:rPr lang="en-US" sz="1000" dirty="0" smtClean="0"/>
              <a:t>())</a:t>
            </a:r>
          </a:p>
          <a:p>
            <a:r>
              <a:rPr lang="en-US" sz="1000" dirty="0" smtClean="0"/>
              <a:t>  const [</a:t>
            </a:r>
            <a:r>
              <a:rPr lang="en-US" sz="1000" dirty="0" err="1" smtClean="0"/>
              <a:t>daysInMonth</a:t>
            </a:r>
            <a:r>
              <a:rPr lang="en-US" sz="1000" dirty="0" smtClean="0"/>
              <a:t>, </a:t>
            </a:r>
            <a:r>
              <a:rPr lang="en-US" sz="1000" dirty="0" err="1" smtClean="0"/>
              <a:t>setDaysInMonth</a:t>
            </a:r>
            <a:r>
              <a:rPr lang="en-US" sz="1000" dirty="0" smtClean="0"/>
              <a:t>] = </a:t>
            </a:r>
            <a:r>
              <a:rPr lang="en-US" sz="1000" dirty="0" err="1" smtClean="0"/>
              <a:t>useState</a:t>
            </a:r>
            <a:r>
              <a:rPr lang="en-US" sz="1000" dirty="0" smtClean="0"/>
              <a:t>(new Date(year, month + 1, 0))</a:t>
            </a:r>
          </a:p>
          <a:p>
            <a:endParaRPr lang="en-US" sz="1000" dirty="0" smtClean="0"/>
          </a:p>
          <a:p>
            <a:r>
              <a:rPr lang="en-US" sz="1000" dirty="0" smtClean="0"/>
              <a:t>  </a:t>
            </a:r>
            <a:r>
              <a:rPr lang="en-US" sz="1000" dirty="0" err="1" smtClean="0"/>
              <a:t>useEffect</a:t>
            </a:r>
            <a:r>
              <a:rPr lang="en-US" sz="1000" dirty="0" smtClean="0"/>
              <a:t>(() =&gt; {</a:t>
            </a:r>
          </a:p>
          <a:p>
            <a:r>
              <a:rPr lang="en-US" sz="1000" dirty="0" smtClean="0"/>
              <a:t>    let _temp = new Date(year, month + 1, 0)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setDaysInMonth</a:t>
            </a:r>
            <a:r>
              <a:rPr lang="en-US" sz="1000" dirty="0" smtClean="0"/>
              <a:t>(_</a:t>
            </a:r>
            <a:r>
              <a:rPr lang="en-US" sz="1000" dirty="0" err="1" smtClean="0"/>
              <a:t>temp.getDate</a:t>
            </a:r>
            <a:r>
              <a:rPr lang="en-US" sz="1000" dirty="0" smtClean="0"/>
              <a:t>())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setYear</a:t>
            </a:r>
            <a:r>
              <a:rPr lang="en-US" sz="1000" dirty="0" smtClean="0"/>
              <a:t>(_</a:t>
            </a:r>
            <a:r>
              <a:rPr lang="en-US" sz="1000" dirty="0" err="1" smtClean="0"/>
              <a:t>temp.getFullYear</a:t>
            </a:r>
            <a:r>
              <a:rPr lang="en-US" sz="1000" dirty="0" smtClean="0"/>
              <a:t>())</a:t>
            </a:r>
          </a:p>
          <a:p>
            <a:r>
              <a:rPr lang="en-US" sz="1000" dirty="0" smtClean="0"/>
              <a:t>  }, [month, year])</a:t>
            </a:r>
          </a:p>
          <a:p>
            <a:endParaRPr lang="en-US" sz="1000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831" y="31933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 smtClean="0"/>
              <a:t> </a:t>
            </a:r>
            <a:r>
              <a:rPr lang="en-US" sz="1000" dirty="0" err="1" smtClean="0"/>
              <a:t>useEffect</a:t>
            </a:r>
            <a:r>
              <a:rPr lang="en-US" sz="1000" dirty="0" smtClean="0"/>
              <a:t>(() =&gt; {</a:t>
            </a:r>
          </a:p>
          <a:p>
            <a:r>
              <a:rPr lang="en-US" sz="1000" dirty="0" smtClean="0"/>
              <a:t>    let _temp = new Date(year, month, 1)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setWeekStartDay</a:t>
            </a:r>
            <a:r>
              <a:rPr lang="en-US" sz="1000" dirty="0" smtClean="0"/>
              <a:t>(_</a:t>
            </a:r>
            <a:r>
              <a:rPr lang="en-US" sz="1000" dirty="0" err="1" smtClean="0"/>
              <a:t>temp.getDay</a:t>
            </a:r>
            <a:r>
              <a:rPr lang="en-US" sz="1000" dirty="0" smtClean="0"/>
              <a:t>())</a:t>
            </a:r>
          </a:p>
          <a:p>
            <a:r>
              <a:rPr lang="en-US" sz="1000" dirty="0" smtClean="0"/>
              <a:t>  }, [month, year])</a:t>
            </a:r>
          </a:p>
          <a:p>
            <a:endParaRPr lang="en-US" sz="1000" dirty="0" smtClean="0"/>
          </a:p>
          <a:p>
            <a:r>
              <a:rPr lang="en-US" sz="1000" dirty="0" smtClean="0"/>
              <a:t>  const </a:t>
            </a:r>
            <a:r>
              <a:rPr lang="en-US" sz="1000" dirty="0" err="1" smtClean="0"/>
              <a:t>monthName</a:t>
            </a:r>
            <a:r>
              <a:rPr lang="en-US" sz="1000" dirty="0" smtClean="0"/>
              <a:t> = () =&gt; {</a:t>
            </a:r>
          </a:p>
          <a:p>
            <a:r>
              <a:rPr lang="en-US" sz="1000" dirty="0" smtClean="0"/>
              <a:t>    let _date = new Date(year, month + 1, 0)</a:t>
            </a:r>
          </a:p>
          <a:p>
            <a:r>
              <a:rPr lang="en-US" sz="1000" dirty="0" smtClean="0"/>
              <a:t>    let _</a:t>
            </a:r>
            <a:r>
              <a:rPr lang="en-US" sz="1000" dirty="0" err="1" smtClean="0"/>
              <a:t>monthName</a:t>
            </a:r>
            <a:r>
              <a:rPr lang="en-US" sz="1000" dirty="0" smtClean="0"/>
              <a:t> = _</a:t>
            </a:r>
            <a:r>
              <a:rPr lang="en-US" sz="1000" dirty="0" err="1" smtClean="0"/>
              <a:t>date.toLocaleString</a:t>
            </a:r>
            <a:r>
              <a:rPr lang="en-US" sz="1000" dirty="0" smtClean="0"/>
              <a:t>('default', { month: 'long' })</a:t>
            </a:r>
          </a:p>
          <a:p>
            <a:r>
              <a:rPr lang="en-US" sz="1000" dirty="0" smtClean="0"/>
              <a:t>    return _</a:t>
            </a:r>
            <a:r>
              <a:rPr lang="en-US" sz="1000" dirty="0" err="1" smtClean="0"/>
              <a:t>monthName</a:t>
            </a:r>
            <a:endParaRPr lang="en-US" sz="1000" dirty="0" smtClean="0"/>
          </a:p>
          <a:p>
            <a:r>
              <a:rPr lang="en-US" sz="1000" dirty="0" smtClean="0"/>
              <a:t>  }</a:t>
            </a:r>
          </a:p>
          <a:p>
            <a:endParaRPr lang="en-US" sz="1000" dirty="0" smtClean="0"/>
          </a:p>
          <a:p>
            <a:r>
              <a:rPr lang="en-US" sz="1000" dirty="0" smtClean="0"/>
              <a:t>  const </a:t>
            </a:r>
            <a:r>
              <a:rPr lang="en-US" sz="1000" dirty="0" err="1" smtClean="0"/>
              <a:t>onLeftArrowClick</a:t>
            </a:r>
            <a:r>
              <a:rPr lang="en-US" sz="1000" dirty="0" smtClean="0"/>
              <a:t> = () =&gt; {</a:t>
            </a:r>
          </a:p>
          <a:p>
            <a:r>
              <a:rPr lang="en-US" sz="1000" dirty="0" smtClean="0"/>
              <a:t>    if (month === 0) </a:t>
            </a:r>
            <a:r>
              <a:rPr lang="en-US" sz="1000" dirty="0" err="1" smtClean="0"/>
              <a:t>setYear</a:t>
            </a:r>
            <a:r>
              <a:rPr lang="en-US" sz="1000" dirty="0" smtClean="0"/>
              <a:t>(year - 1)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setMonth</a:t>
            </a:r>
            <a:r>
              <a:rPr lang="en-US" sz="1000" dirty="0" smtClean="0"/>
              <a:t>((month + 12 - 1) % 12)</a:t>
            </a:r>
          </a:p>
          <a:p>
            <a:r>
              <a:rPr lang="en-US" sz="1000" dirty="0" smtClean="0"/>
              <a:t>  }</a:t>
            </a:r>
          </a:p>
          <a:p>
            <a:r>
              <a:rPr lang="en-US" sz="1000" dirty="0" smtClean="0"/>
              <a:t>  const </a:t>
            </a:r>
            <a:r>
              <a:rPr lang="en-US" sz="1000" dirty="0" err="1" smtClean="0"/>
              <a:t>onRightArrowClick</a:t>
            </a:r>
            <a:r>
              <a:rPr lang="en-US" sz="1000" dirty="0" smtClean="0"/>
              <a:t> = () =&gt; {</a:t>
            </a:r>
          </a:p>
          <a:p>
            <a:r>
              <a:rPr lang="en-US" sz="1000" dirty="0" smtClean="0"/>
              <a:t>    if (month === 11) </a:t>
            </a:r>
            <a:r>
              <a:rPr lang="en-US" sz="1000" dirty="0" err="1" smtClean="0"/>
              <a:t>setYear</a:t>
            </a:r>
            <a:r>
              <a:rPr lang="en-US" sz="1000" dirty="0" smtClean="0"/>
              <a:t>(year + 1)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setMonth</a:t>
            </a:r>
            <a:r>
              <a:rPr lang="en-US" sz="1000" dirty="0" smtClean="0"/>
              <a:t>((month + 12 + 1) % 12)</a:t>
            </a:r>
          </a:p>
          <a:p>
            <a:r>
              <a:rPr lang="en-US" sz="1000" dirty="0" smtClean="0"/>
              <a:t>  }</a:t>
            </a:r>
          </a:p>
          <a:p>
            <a:endParaRPr lang="en-US" sz="1000" dirty="0" smtClean="0"/>
          </a:p>
          <a:p>
            <a:r>
              <a:rPr lang="en-US" sz="1000" dirty="0" smtClean="0"/>
              <a:t>  const </a:t>
            </a:r>
            <a:r>
              <a:rPr lang="en-US" sz="1000" dirty="0" err="1" smtClean="0"/>
              <a:t>handleDateSelection</a:t>
            </a:r>
            <a:r>
              <a:rPr lang="en-US" sz="1000" dirty="0" smtClean="0"/>
              <a:t> = (e) =&gt; {</a:t>
            </a:r>
          </a:p>
          <a:p>
            <a:r>
              <a:rPr lang="en-US" sz="1000" dirty="0" smtClean="0"/>
              <a:t>    let _date = </a:t>
            </a:r>
            <a:r>
              <a:rPr lang="en-US" sz="1000" dirty="0" err="1" smtClean="0"/>
              <a:t>parseInt</a:t>
            </a:r>
            <a:r>
              <a:rPr lang="en-US" sz="1000" dirty="0" smtClean="0"/>
              <a:t>(</a:t>
            </a:r>
            <a:r>
              <a:rPr lang="en-US" sz="1000" dirty="0" err="1" smtClean="0"/>
              <a:t>e.target.textContent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setDate</a:t>
            </a:r>
            <a:r>
              <a:rPr lang="en-US" sz="1000" dirty="0" smtClean="0"/>
              <a:t>(new Date(year, month, _date))</a:t>
            </a:r>
          </a:p>
          <a:p>
            <a:r>
              <a:rPr lang="en-US" sz="1000" dirty="0" smtClean="0"/>
              <a:t>  }</a:t>
            </a:r>
          </a:p>
          <a:p>
            <a:r>
              <a:rPr lang="en-US" sz="1000" dirty="0" smtClean="0"/>
              <a:t>  const </a:t>
            </a:r>
            <a:r>
              <a:rPr lang="en-US" sz="1000" dirty="0" err="1" smtClean="0"/>
              <a:t>dateStylingClass</a:t>
            </a:r>
            <a:r>
              <a:rPr lang="en-US" sz="1000" dirty="0" smtClean="0"/>
              <a:t> = (payload) =&gt; {</a:t>
            </a:r>
          </a:p>
          <a:p>
            <a:r>
              <a:rPr lang="en-US" sz="1000" dirty="0" smtClean="0"/>
              <a:t>    let _classes = `${</a:t>
            </a:r>
            <a:r>
              <a:rPr lang="en-US" sz="1000" dirty="0" err="1" smtClean="0"/>
              <a:t>classes.date</a:t>
            </a:r>
            <a:r>
              <a:rPr lang="en-US" sz="1000" dirty="0" smtClean="0"/>
              <a:t>} `</a:t>
            </a:r>
          </a:p>
          <a:p>
            <a:r>
              <a:rPr lang="en-US" sz="1000" dirty="0" smtClean="0"/>
              <a:t>    let selected = </a:t>
            </a:r>
            <a:r>
              <a:rPr lang="en-US" sz="1000" dirty="0" err="1" smtClean="0"/>
              <a:t>date.getDate</a:t>
            </a:r>
            <a:r>
              <a:rPr lang="en-US" sz="1000" dirty="0" smtClean="0"/>
              <a:t>() === payload &amp;&amp; </a:t>
            </a:r>
            <a:r>
              <a:rPr lang="en-US" sz="1000" dirty="0" err="1" smtClean="0"/>
              <a:t>date.getMonth</a:t>
            </a:r>
            <a:r>
              <a:rPr lang="en-US" sz="1000" dirty="0" smtClean="0"/>
              <a:t>() === month</a:t>
            </a:r>
          </a:p>
          <a:p>
            <a:r>
              <a:rPr lang="en-US" sz="1000" dirty="0" smtClean="0"/>
              <a:t>    let </a:t>
            </a:r>
            <a:r>
              <a:rPr lang="en-US" sz="1000" dirty="0" err="1" smtClean="0"/>
              <a:t>graySelected</a:t>
            </a:r>
            <a:r>
              <a:rPr lang="en-US" sz="1000" dirty="0" smtClean="0"/>
              <a:t> = </a:t>
            </a:r>
            <a:r>
              <a:rPr lang="en-US" sz="1000" dirty="0" err="1" smtClean="0"/>
              <a:t>date.getDate</a:t>
            </a:r>
            <a:r>
              <a:rPr lang="en-US" sz="1000" dirty="0" smtClean="0"/>
              <a:t>() === payload &amp;&amp; </a:t>
            </a:r>
            <a:r>
              <a:rPr lang="en-US" sz="1000" dirty="0" err="1" smtClean="0"/>
              <a:t>date.getMonth</a:t>
            </a:r>
            <a:r>
              <a:rPr lang="en-US" sz="1000" dirty="0" smtClean="0"/>
              <a:t>() !== month</a:t>
            </a:r>
          </a:p>
          <a:p>
            <a:r>
              <a:rPr lang="en-US" sz="1000" dirty="0" smtClean="0"/>
              <a:t>   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" y="32568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 smtClean="0"/>
              <a:t> if (selected) _classes = _classes + `${</a:t>
            </a:r>
            <a:r>
              <a:rPr lang="en-US" sz="1000" dirty="0" err="1" smtClean="0"/>
              <a:t>classes.selected</a:t>
            </a:r>
            <a:r>
              <a:rPr lang="en-US" sz="1000" dirty="0" smtClean="0"/>
              <a:t>}`</a:t>
            </a:r>
          </a:p>
          <a:p>
            <a:r>
              <a:rPr lang="en-US" sz="1000" dirty="0" smtClean="0"/>
              <a:t>    else if (</a:t>
            </a:r>
            <a:r>
              <a:rPr lang="en-US" sz="1000" dirty="0" err="1" smtClean="0"/>
              <a:t>graySelected</a:t>
            </a:r>
            <a:r>
              <a:rPr lang="en-US" sz="1000" dirty="0" smtClean="0"/>
              <a:t>) _classes = _classes + `${</a:t>
            </a:r>
            <a:r>
              <a:rPr lang="en-US" sz="1000" dirty="0" err="1" smtClean="0"/>
              <a:t>classes.graySelected</a:t>
            </a:r>
            <a:r>
              <a:rPr lang="en-US" sz="1000" dirty="0" smtClean="0"/>
              <a:t>}`</a:t>
            </a:r>
          </a:p>
          <a:p>
            <a:r>
              <a:rPr lang="en-US" sz="1000" dirty="0" smtClean="0"/>
              <a:t>    return _classes</a:t>
            </a:r>
          </a:p>
          <a:p>
            <a:r>
              <a:rPr lang="en-US" sz="1000" dirty="0" smtClean="0"/>
              <a:t>  }</a:t>
            </a:r>
          </a:p>
          <a:p>
            <a:endParaRPr lang="en-US" sz="1000" dirty="0" smtClean="0"/>
          </a:p>
          <a:p>
            <a:r>
              <a:rPr lang="en-US" sz="1000" dirty="0" smtClean="0"/>
              <a:t>  return (</a:t>
            </a:r>
          </a:p>
          <a:p>
            <a:r>
              <a:rPr lang="en-US" sz="1000" dirty="0" smtClean="0"/>
              <a:t>    &lt;div&gt;</a:t>
            </a:r>
          </a:p>
          <a:p>
            <a:r>
              <a:rPr lang="en-US" sz="1000" dirty="0" smtClean="0"/>
              <a:t>      &lt;Box </a:t>
            </a:r>
            <a:r>
              <a:rPr lang="en-US" sz="1000" dirty="0" err="1" smtClean="0"/>
              <a:t>textAlign</a:t>
            </a:r>
            <a:r>
              <a:rPr lang="en-US" sz="1000" dirty="0" smtClean="0"/>
              <a:t>="center" </a:t>
            </a:r>
            <a:r>
              <a:rPr lang="en-US" sz="1000" dirty="0" err="1" smtClean="0"/>
              <a:t>mt</a:t>
            </a:r>
            <a:r>
              <a:rPr lang="en-US" sz="1000" dirty="0" smtClean="0"/>
              <a:t>={2}&gt;</a:t>
            </a:r>
          </a:p>
          <a:p>
            <a:r>
              <a:rPr lang="en-US" sz="1000" dirty="0" smtClean="0"/>
              <a:t>        &lt;Typography</a:t>
            </a:r>
          </a:p>
          <a:p>
            <a:r>
              <a:rPr lang="en-US" sz="1000" dirty="0" smtClean="0"/>
              <a:t>          variant="h5"</a:t>
            </a:r>
          </a:p>
          <a:p>
            <a:r>
              <a:rPr lang="en-US" sz="1000" dirty="0" smtClean="0"/>
              <a:t>          </a:t>
            </a:r>
            <a:r>
              <a:rPr lang="en-US" sz="1000" dirty="0" err="1" smtClean="0"/>
              <a:t>gutterBottom</a:t>
            </a:r>
            <a:r>
              <a:rPr lang="en-US" sz="1000" dirty="0" smtClean="0"/>
              <a:t> &gt;</a:t>
            </a:r>
          </a:p>
          <a:p>
            <a:r>
              <a:rPr lang="en-US" sz="1000" dirty="0" smtClean="0"/>
              <a:t>          </a:t>
            </a:r>
            <a:r>
              <a:rPr lang="en-US" sz="1000" dirty="0" err="1" smtClean="0"/>
              <a:t>Calender</a:t>
            </a:r>
            <a:r>
              <a:rPr lang="en-US" sz="1000" dirty="0" smtClean="0"/>
              <a:t> {year}</a:t>
            </a:r>
          </a:p>
          <a:p>
            <a:r>
              <a:rPr lang="en-US" sz="1000" dirty="0" smtClean="0"/>
              <a:t>        &lt;/Typography&gt;</a:t>
            </a:r>
          </a:p>
          <a:p>
            <a:r>
              <a:rPr lang="en-US" sz="1000" dirty="0" smtClean="0"/>
              <a:t>        &lt;Typography</a:t>
            </a:r>
          </a:p>
          <a:p>
            <a:r>
              <a:rPr lang="en-US" sz="1000" dirty="0" smtClean="0"/>
              <a:t>          variant="body1"</a:t>
            </a:r>
          </a:p>
          <a:p>
            <a:r>
              <a:rPr lang="en-US" sz="1000" dirty="0" smtClean="0"/>
              <a:t>          </a:t>
            </a:r>
            <a:r>
              <a:rPr lang="en-US" sz="1000" dirty="0" err="1" smtClean="0"/>
              <a:t>gutterBottom</a:t>
            </a:r>
            <a:r>
              <a:rPr lang="en-US" sz="1000" dirty="0" smtClean="0"/>
              <a:t> &gt;</a:t>
            </a:r>
          </a:p>
          <a:p>
            <a:r>
              <a:rPr lang="en-US" sz="1000" dirty="0" smtClean="0"/>
              <a:t>          Selected Date: {</a:t>
            </a:r>
            <a:r>
              <a:rPr lang="en-US" sz="1000" dirty="0" err="1" smtClean="0"/>
              <a:t>date.toDateString</a:t>
            </a:r>
            <a:r>
              <a:rPr lang="en-US" sz="1000" dirty="0" smtClean="0"/>
              <a:t>()}</a:t>
            </a:r>
          </a:p>
          <a:p>
            <a:r>
              <a:rPr lang="en-US" sz="1000" dirty="0" smtClean="0"/>
              <a:t>        &lt;/Typography&gt;</a:t>
            </a:r>
          </a:p>
          <a:p>
            <a:r>
              <a:rPr lang="en-US" sz="1000" dirty="0" smtClean="0"/>
              <a:t>      &lt;/Box&gt;</a:t>
            </a:r>
          </a:p>
          <a:p>
            <a:r>
              <a:rPr lang="en-US" sz="1000" dirty="0" smtClean="0"/>
              <a:t>      &lt;Paper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classes.calender</a:t>
            </a:r>
            <a:r>
              <a:rPr lang="en-US" sz="1000" dirty="0" smtClean="0"/>
              <a:t>} elevation={10}&gt;</a:t>
            </a:r>
          </a:p>
          <a:p>
            <a:r>
              <a:rPr lang="en-US" sz="1000" dirty="0" smtClean="0"/>
              <a:t>        &lt;div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classes.calenderTitle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&lt;</a:t>
            </a:r>
            <a:r>
              <a:rPr lang="en-US" sz="1000" dirty="0" err="1" smtClean="0"/>
              <a:t>IconButton</a:t>
            </a:r>
            <a:endParaRPr lang="en-US" sz="1000" dirty="0" smtClean="0"/>
          </a:p>
          <a:p>
            <a:r>
              <a:rPr lang="en-US" sz="1000" dirty="0" smtClean="0"/>
              <a:t>           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classes.arrowIcon</a:t>
            </a:r>
            <a:r>
              <a:rPr lang="en-US" sz="1000" dirty="0" smtClean="0"/>
              <a:t>}</a:t>
            </a:r>
          </a:p>
          <a:p>
            <a:r>
              <a:rPr lang="en-US" sz="1000" dirty="0" smtClean="0"/>
              <a:t>            size="small"</a:t>
            </a:r>
          </a:p>
          <a:p>
            <a:r>
              <a:rPr lang="en-US" sz="1000" dirty="0" smtClean="0"/>
              <a:t>            </a:t>
            </a:r>
            <a:r>
              <a:rPr lang="en-US" sz="1000" dirty="0" err="1" smtClean="0"/>
              <a:t>onClick</a:t>
            </a:r>
            <a:r>
              <a:rPr lang="en-US" sz="1000" dirty="0" smtClean="0"/>
              <a:t>={</a:t>
            </a:r>
            <a:r>
              <a:rPr lang="en-US" sz="1000" dirty="0" err="1" smtClean="0"/>
              <a:t>onLeftArrowClick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  &lt;</a:t>
            </a:r>
            <a:r>
              <a:rPr lang="en-US" sz="1000" dirty="0" err="1" smtClean="0"/>
              <a:t>ArrowLeft</a:t>
            </a:r>
            <a:r>
              <a:rPr lang="en-US" sz="1000" dirty="0" smtClean="0"/>
              <a:t> /&gt;</a:t>
            </a:r>
          </a:p>
          <a:p>
            <a:r>
              <a:rPr lang="en-US" sz="1000" dirty="0" smtClean="0"/>
              <a:t>          &lt;/</a:t>
            </a:r>
            <a:r>
              <a:rPr lang="en-US" sz="1000" dirty="0" err="1" smtClean="0"/>
              <a:t>IconButton</a:t>
            </a:r>
            <a:r>
              <a:rPr lang="en-US" sz="1000" dirty="0" smtClean="0"/>
              <a:t>&gt;</a:t>
            </a:r>
          </a:p>
          <a:p>
            <a:r>
              <a:rPr lang="en-US" sz="1000" dirty="0" smtClean="0"/>
              <a:t>          &lt;h4 style={{ </a:t>
            </a:r>
            <a:r>
              <a:rPr lang="en-US" sz="1000" dirty="0" err="1" smtClean="0"/>
              <a:t>textAlign</a:t>
            </a:r>
            <a:r>
              <a:rPr lang="en-US" sz="1000" dirty="0" smtClean="0"/>
              <a:t>: "center" }}&gt;</a:t>
            </a:r>
          </a:p>
          <a:p>
            <a:r>
              <a:rPr lang="en-US" sz="1000" dirty="0" smtClean="0"/>
              <a:t>            {</a:t>
            </a:r>
            <a:r>
              <a:rPr lang="en-US" sz="1000" dirty="0" err="1" smtClean="0"/>
              <a:t>monthName</a:t>
            </a:r>
            <a:r>
              <a:rPr lang="en-US" sz="1000" dirty="0" smtClean="0"/>
              <a:t>()}, {year}</a:t>
            </a:r>
          </a:p>
          <a:p>
            <a:r>
              <a:rPr lang="en-US" sz="1000" dirty="0" smtClean="0"/>
              <a:t>          &lt;/h4&gt;</a:t>
            </a:r>
          </a:p>
          <a:p>
            <a:r>
              <a:rPr lang="en-US" sz="1000" dirty="0" smtClean="0"/>
              <a:t>          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" y="31298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 smtClean="0"/>
              <a:t>&lt;</a:t>
            </a:r>
            <a:r>
              <a:rPr lang="en-US" sz="1000" dirty="0" err="1" smtClean="0"/>
              <a:t>IconButton</a:t>
            </a:r>
            <a:endParaRPr lang="en-US" sz="1000" dirty="0" smtClean="0"/>
          </a:p>
          <a:p>
            <a:r>
              <a:rPr lang="en-US" sz="1000" dirty="0" smtClean="0"/>
              <a:t>           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classes.arrowIcon</a:t>
            </a:r>
            <a:r>
              <a:rPr lang="en-US" sz="1000" dirty="0" smtClean="0"/>
              <a:t>}</a:t>
            </a:r>
          </a:p>
          <a:p>
            <a:r>
              <a:rPr lang="en-US" sz="1000" dirty="0" smtClean="0"/>
              <a:t>            size="small"</a:t>
            </a:r>
          </a:p>
          <a:p>
            <a:r>
              <a:rPr lang="en-US" sz="1000" dirty="0" smtClean="0"/>
              <a:t>            </a:t>
            </a:r>
            <a:r>
              <a:rPr lang="en-US" sz="1000" dirty="0" err="1" smtClean="0"/>
              <a:t>onClick</a:t>
            </a:r>
            <a:r>
              <a:rPr lang="en-US" sz="1000" dirty="0" smtClean="0"/>
              <a:t>={</a:t>
            </a:r>
            <a:r>
              <a:rPr lang="en-US" sz="1000" dirty="0" err="1" smtClean="0"/>
              <a:t>onRightArrowClick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  &lt;</a:t>
            </a:r>
            <a:r>
              <a:rPr lang="en-US" sz="1000" dirty="0" err="1" smtClean="0"/>
              <a:t>ArrowRight</a:t>
            </a:r>
            <a:r>
              <a:rPr lang="en-US" sz="1000" dirty="0" smtClean="0"/>
              <a:t> /&gt;</a:t>
            </a:r>
          </a:p>
          <a:p>
            <a:r>
              <a:rPr lang="en-US" sz="1000" dirty="0" smtClean="0"/>
              <a:t>          &lt;/</a:t>
            </a:r>
            <a:r>
              <a:rPr lang="en-US" sz="1000" dirty="0" err="1" smtClean="0"/>
              <a:t>IconButton</a:t>
            </a:r>
            <a:r>
              <a:rPr lang="en-US" sz="1000" dirty="0" smtClean="0"/>
              <a:t>&gt;</a:t>
            </a:r>
          </a:p>
          <a:p>
            <a:r>
              <a:rPr lang="en-US" sz="1000" dirty="0" smtClean="0"/>
              <a:t>        &lt;/div&gt;</a:t>
            </a:r>
          </a:p>
          <a:p>
            <a:r>
              <a:rPr lang="en-US" sz="1000" dirty="0" smtClean="0"/>
              <a:t>        &lt;</a:t>
            </a:r>
            <a:r>
              <a:rPr lang="en-US" sz="1000" dirty="0" err="1" smtClean="0"/>
              <a:t>ul</a:t>
            </a:r>
            <a:r>
              <a:rPr lang="en-US" sz="1000" dirty="0" smtClean="0"/>
              <a:t>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classes.weekDays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{</a:t>
            </a:r>
          </a:p>
          <a:p>
            <a:r>
              <a:rPr lang="en-US" sz="1000" dirty="0" smtClean="0"/>
              <a:t>            ['sun', '</a:t>
            </a:r>
            <a:r>
              <a:rPr lang="en-US" sz="1000" dirty="0" err="1" smtClean="0"/>
              <a:t>mon</a:t>
            </a:r>
            <a:r>
              <a:rPr lang="en-US" sz="1000" dirty="0" smtClean="0"/>
              <a:t>', '</a:t>
            </a:r>
            <a:r>
              <a:rPr lang="en-US" sz="1000" dirty="0" err="1" smtClean="0"/>
              <a:t>tue</a:t>
            </a:r>
            <a:r>
              <a:rPr lang="en-US" sz="1000" dirty="0" smtClean="0"/>
              <a:t>', 'wed', '</a:t>
            </a:r>
            <a:r>
              <a:rPr lang="en-US" sz="1000" dirty="0" err="1" smtClean="0"/>
              <a:t>thu</a:t>
            </a:r>
            <a:r>
              <a:rPr lang="en-US" sz="1000" dirty="0" smtClean="0"/>
              <a:t>', '</a:t>
            </a:r>
            <a:r>
              <a:rPr lang="en-US" sz="1000" dirty="0" err="1" smtClean="0"/>
              <a:t>fri</a:t>
            </a:r>
            <a:r>
              <a:rPr lang="en-US" sz="1000" dirty="0" smtClean="0"/>
              <a:t>', 'sat'].map((day, </a:t>
            </a:r>
            <a:r>
              <a:rPr lang="en-US" sz="1000" dirty="0" err="1" smtClean="0"/>
              <a:t>i</a:t>
            </a:r>
            <a:r>
              <a:rPr lang="en-US" sz="1000" dirty="0" smtClean="0"/>
              <a:t>) =&gt; (</a:t>
            </a:r>
          </a:p>
          <a:p>
            <a:r>
              <a:rPr lang="en-US" sz="1000" dirty="0" smtClean="0"/>
              <a:t>              &lt;</a:t>
            </a:r>
            <a:r>
              <a:rPr lang="en-US" sz="1000" dirty="0" err="1" smtClean="0"/>
              <a:t>li</a:t>
            </a:r>
            <a:r>
              <a:rPr lang="en-US" sz="1000" dirty="0" smtClean="0"/>
              <a:t> key={</a:t>
            </a:r>
            <a:r>
              <a:rPr lang="en-US" sz="1000" dirty="0" err="1" smtClean="0"/>
              <a:t>i</a:t>
            </a:r>
            <a:r>
              <a:rPr lang="en-US" sz="1000" dirty="0" smtClean="0"/>
              <a:t>}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classes.date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      &lt;Typography variant="caption"&gt;</a:t>
            </a:r>
          </a:p>
          <a:p>
            <a:r>
              <a:rPr lang="en-US" sz="1000" dirty="0" smtClean="0"/>
              <a:t>                  {</a:t>
            </a:r>
            <a:r>
              <a:rPr lang="en-US" sz="1000" dirty="0" err="1" smtClean="0"/>
              <a:t>day.toUpperCase</a:t>
            </a:r>
            <a:r>
              <a:rPr lang="en-US" sz="1000" dirty="0" smtClean="0"/>
              <a:t>()}</a:t>
            </a:r>
          </a:p>
          <a:p>
            <a:r>
              <a:rPr lang="en-US" sz="1000" dirty="0" smtClean="0"/>
              <a:t>                &lt;/Typography&gt;</a:t>
            </a:r>
          </a:p>
          <a:p>
            <a:r>
              <a:rPr lang="en-US" sz="1000" dirty="0" smtClean="0"/>
              <a:t>              &lt;/</a:t>
            </a:r>
            <a:r>
              <a:rPr lang="en-US" sz="1000" dirty="0" err="1" smtClean="0"/>
              <a:t>li</a:t>
            </a:r>
            <a:r>
              <a:rPr lang="en-US" sz="1000" dirty="0" smtClean="0"/>
              <a:t>&gt;</a:t>
            </a:r>
          </a:p>
          <a:p>
            <a:r>
              <a:rPr lang="en-US" sz="1000" dirty="0" smtClean="0"/>
              <a:t>            ))</a:t>
            </a:r>
          </a:p>
          <a:p>
            <a:r>
              <a:rPr lang="en-US" sz="1000" dirty="0" smtClean="0"/>
              <a:t>          }</a:t>
            </a:r>
          </a:p>
          <a:p>
            <a:r>
              <a:rPr lang="en-US" sz="1000" dirty="0" smtClean="0"/>
              <a:t>          {</a:t>
            </a:r>
          </a:p>
          <a:p>
            <a:r>
              <a:rPr lang="en-US" sz="1000" dirty="0" smtClean="0"/>
              <a:t>            [...new Array(</a:t>
            </a:r>
            <a:r>
              <a:rPr lang="en-US" sz="1000" dirty="0" err="1" smtClean="0"/>
              <a:t>weekStartDay</a:t>
            </a:r>
            <a:r>
              <a:rPr lang="en-US" sz="1000" dirty="0" smtClean="0"/>
              <a:t>)].map((</a:t>
            </a:r>
            <a:r>
              <a:rPr lang="en-US" sz="1000" dirty="0" err="1" smtClean="0"/>
              <a:t>elem</a:t>
            </a:r>
            <a:r>
              <a:rPr lang="en-US" sz="1000" dirty="0" smtClean="0"/>
              <a:t>, </a:t>
            </a:r>
            <a:r>
              <a:rPr lang="en-US" sz="1000" dirty="0" err="1" smtClean="0"/>
              <a:t>i</a:t>
            </a:r>
            <a:r>
              <a:rPr lang="en-US" sz="1000" dirty="0" smtClean="0"/>
              <a:t>) =&gt; (</a:t>
            </a:r>
          </a:p>
          <a:p>
            <a:r>
              <a:rPr lang="en-US" sz="1000" dirty="0" smtClean="0"/>
              <a:t>              &lt;</a:t>
            </a:r>
            <a:r>
              <a:rPr lang="en-US" sz="1000" dirty="0" err="1" smtClean="0"/>
              <a:t>li</a:t>
            </a:r>
            <a:r>
              <a:rPr lang="en-US" sz="1000" dirty="0" smtClean="0"/>
              <a:t>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classes.date</a:t>
            </a:r>
            <a:r>
              <a:rPr lang="en-US" sz="1000" dirty="0" smtClean="0"/>
              <a:t>} key={</a:t>
            </a:r>
            <a:r>
              <a:rPr lang="en-US" sz="1000" dirty="0" err="1" smtClean="0"/>
              <a:t>i</a:t>
            </a:r>
            <a:r>
              <a:rPr lang="en-US" sz="1000" dirty="0" smtClean="0"/>
              <a:t>}&gt;&lt;/</a:t>
            </a:r>
            <a:r>
              <a:rPr lang="en-US" sz="1000" dirty="0" err="1" smtClean="0"/>
              <a:t>li</a:t>
            </a:r>
            <a:r>
              <a:rPr lang="en-US" sz="1000" dirty="0" smtClean="0"/>
              <a:t>&gt;</a:t>
            </a:r>
          </a:p>
          <a:p>
            <a:r>
              <a:rPr lang="en-US" sz="1000" dirty="0" smtClean="0"/>
              <a:t>            ))</a:t>
            </a:r>
          </a:p>
          <a:p>
            <a:r>
              <a:rPr lang="en-US" sz="1000" dirty="0" smtClean="0"/>
              <a:t>          }</a:t>
            </a:r>
          </a:p>
          <a:p>
            <a:r>
              <a:rPr lang="en-US" sz="1000" dirty="0" smtClean="0"/>
              <a:t>          {</a:t>
            </a:r>
          </a:p>
          <a:p>
            <a:r>
              <a:rPr lang="en-US" sz="1000" dirty="0" smtClean="0"/>
              <a:t>            [...new Array(</a:t>
            </a:r>
            <a:r>
              <a:rPr lang="en-US" sz="1000" dirty="0" err="1" smtClean="0"/>
              <a:t>daysInMonth</a:t>
            </a:r>
            <a:r>
              <a:rPr lang="en-US" sz="1000" dirty="0" smtClean="0"/>
              <a:t>)].map((</a:t>
            </a:r>
            <a:r>
              <a:rPr lang="en-US" sz="1000" dirty="0" err="1" smtClean="0"/>
              <a:t>elem</a:t>
            </a:r>
            <a:r>
              <a:rPr lang="en-US" sz="1000" dirty="0" smtClean="0"/>
              <a:t>, </a:t>
            </a:r>
            <a:r>
              <a:rPr lang="en-US" sz="1000" dirty="0" err="1" smtClean="0"/>
              <a:t>i</a:t>
            </a:r>
            <a:r>
              <a:rPr lang="en-US" sz="1000" dirty="0" smtClean="0"/>
              <a:t>) =&gt; (</a:t>
            </a:r>
          </a:p>
          <a:p>
            <a:r>
              <a:rPr lang="en-US" sz="1000" dirty="0" smtClean="0"/>
              <a:t>              &lt;</a:t>
            </a:r>
            <a:r>
              <a:rPr lang="en-US" sz="1000" dirty="0" err="1" smtClean="0"/>
              <a:t>li</a:t>
            </a:r>
            <a:endParaRPr lang="en-US" sz="1000" dirty="0" smtClean="0"/>
          </a:p>
          <a:p>
            <a:r>
              <a:rPr lang="en-US" sz="1000" dirty="0" smtClean="0"/>
              <a:t>               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dateStylingClass</a:t>
            </a:r>
            <a:r>
              <a:rPr lang="en-US" sz="1000" dirty="0" smtClean="0"/>
              <a:t>(</a:t>
            </a:r>
            <a:r>
              <a:rPr lang="en-US" sz="1000" dirty="0" err="1" smtClean="0"/>
              <a:t>i</a:t>
            </a:r>
            <a:r>
              <a:rPr lang="en-US" sz="1000" dirty="0" smtClean="0"/>
              <a:t> + 1)}</a:t>
            </a:r>
          </a:p>
          <a:p>
            <a:r>
              <a:rPr lang="en-US" sz="1000" dirty="0" smtClean="0"/>
              <a:t>                key={</a:t>
            </a:r>
            <a:r>
              <a:rPr lang="en-US" sz="1000" dirty="0" err="1" smtClean="0"/>
              <a:t>i</a:t>
            </a:r>
            <a:r>
              <a:rPr lang="en-US" sz="1000" dirty="0" smtClean="0"/>
              <a:t>}</a:t>
            </a:r>
          </a:p>
          <a:p>
            <a:r>
              <a:rPr lang="en-US" sz="1000" dirty="0" smtClean="0"/>
              <a:t>                </a:t>
            </a:r>
            <a:r>
              <a:rPr lang="en-US" sz="1000" dirty="0" err="1" smtClean="0"/>
              <a:t>onClick</a:t>
            </a:r>
            <a:r>
              <a:rPr lang="en-US" sz="1000" dirty="0" smtClean="0"/>
              <a:t>={</a:t>
            </a:r>
            <a:r>
              <a:rPr lang="en-US" sz="1000" dirty="0" err="1" smtClean="0"/>
              <a:t>handleDateSelection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      &lt;Typography variant="caption"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classes.dateText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        {</a:t>
            </a:r>
            <a:r>
              <a:rPr lang="en-US" sz="1000" dirty="0" err="1" smtClean="0"/>
              <a:t>i</a:t>
            </a:r>
            <a:r>
              <a:rPr lang="en-US" sz="1000" dirty="0" smtClean="0"/>
              <a:t> + 1}</a:t>
            </a:r>
          </a:p>
          <a:p>
            <a:endParaRPr lang="en-US" sz="1000" dirty="0" smtClean="0"/>
          </a:p>
          <a:p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081" y="332031"/>
            <a:ext cx="4436267" cy="291281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 &lt;/Typography&gt;</a:t>
            </a:r>
          </a:p>
          <a:p>
            <a:r>
              <a:rPr lang="en-US" dirty="0" smtClean="0"/>
              <a:t>              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    ))</a:t>
            </a:r>
          </a:p>
          <a:p>
            <a:r>
              <a:rPr lang="en-US" dirty="0" smtClean="0"/>
              <a:t>          }</a:t>
            </a:r>
          </a:p>
          <a:p>
            <a:r>
              <a:rPr lang="en-US" dirty="0" smtClean="0"/>
              <a:t>        &lt;/</a:t>
            </a:r>
            <a:r>
              <a:rPr lang="en-US" dirty="0" err="1" smtClean="0"/>
              <a:t>ul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&lt;/Paper&gt;</a:t>
            </a:r>
          </a:p>
          <a:p>
            <a:r>
              <a:rPr lang="en-US" dirty="0" smtClean="0"/>
              <a:t>    &lt;/div&gt;</a:t>
            </a:r>
          </a:p>
          <a:p>
            <a:r>
              <a:rPr lang="en-US" dirty="0" smtClean="0"/>
              <a:t>  )</a:t>
            </a:r>
          </a:p>
          <a:p>
            <a:r>
              <a:rPr lang="en-US" dirty="0" smtClean="0"/>
              <a:t>}</a:t>
            </a:r>
          </a:p>
          <a:p>
            <a:endParaRPr lang="en-IN" dirty="0" smtClean="0"/>
          </a:p>
          <a:p>
            <a:endParaRPr lang="en-US" dirty="0" smtClean="0"/>
          </a:p>
          <a:p>
            <a:r>
              <a:rPr lang="en-US" b="1" dirty="0" smtClean="0"/>
              <a:t>index.js 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dirty="0" smtClean="0"/>
              <a:t>$ import React from 'react';</a:t>
            </a:r>
          </a:p>
          <a:p>
            <a:r>
              <a:rPr lang="en-US" dirty="0" smtClean="0"/>
              <a:t>import </a:t>
            </a:r>
            <a:r>
              <a:rPr lang="en-US" dirty="0" err="1" smtClean="0"/>
              <a:t>ReactDOM</a:t>
            </a:r>
            <a:r>
              <a:rPr lang="en-US" dirty="0" smtClean="0"/>
              <a:t> from 'react-</a:t>
            </a:r>
            <a:r>
              <a:rPr lang="en-US" dirty="0" err="1" smtClean="0"/>
              <a:t>dom</a:t>
            </a:r>
            <a:r>
              <a:rPr lang="en-US" dirty="0" smtClean="0"/>
              <a:t>';</a:t>
            </a:r>
          </a:p>
          <a:p>
            <a:r>
              <a:rPr lang="en-US" dirty="0" smtClean="0"/>
              <a:t>import App from './App';</a:t>
            </a:r>
          </a:p>
          <a:p>
            <a:endParaRPr lang="en-US" dirty="0" smtClean="0"/>
          </a:p>
          <a:p>
            <a:r>
              <a:rPr lang="en-US" dirty="0" err="1" smtClean="0"/>
              <a:t>ReactDOM.render</a:t>
            </a:r>
            <a:r>
              <a:rPr lang="en-US" dirty="0" smtClean="0"/>
              <a:t>(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React.StrictMode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&lt;App /&gt;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React.StrictMode</a:t>
            </a:r>
            <a:r>
              <a:rPr lang="en-US" dirty="0" smtClean="0"/>
              <a:t>&gt;,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document.getElementById</a:t>
            </a:r>
            <a:r>
              <a:rPr lang="en-US" dirty="0" smtClean="0"/>
              <a:t>('root')</a:t>
            </a:r>
          </a:p>
          <a:p>
            <a:r>
              <a:rPr lang="en-US" dirty="0" smtClean="0"/>
              <a:t>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1039</Words>
  <PresentationFormat>On-screen Show (16:9)</PresentationFormat>
  <Paragraphs>250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Public Sans</vt:lpstr>
      <vt:lpstr>EB Garamond</vt:lpstr>
      <vt:lpstr>宋体</vt:lpstr>
      <vt:lpstr>Noto Sans Symbols</vt:lpstr>
      <vt:lpstr>Calibri</vt:lpstr>
      <vt:lpstr>Simple Light</vt:lpstr>
      <vt:lpstr>Slide 1</vt:lpstr>
      <vt:lpstr>Calendar Using HTML, CSS, and JavaScript  </vt:lpstr>
      <vt:lpstr>Calender Scheduler Application:</vt:lpstr>
      <vt:lpstr>FRONT END DEVELOPMNENT USING REACT JS</vt:lpstr>
      <vt:lpstr>Slide 5</vt:lpstr>
      <vt:lpstr>Slide 6</vt:lpstr>
      <vt:lpstr>Slide 7</vt:lpstr>
      <vt:lpstr>Slide 8</vt:lpstr>
      <vt:lpstr>Slide 9</vt:lpstr>
      <vt:lpstr>package.json </vt:lpstr>
      <vt:lpstr>Slide 11</vt:lpstr>
      <vt:lpstr>Slide 12</vt:lpstr>
      <vt:lpstr>Sample Output: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AUDIT</cp:lastModifiedBy>
  <cp:revision>6</cp:revision>
  <dcterms:created xsi:type="dcterms:W3CDTF">2020-08-13T11:21:46Z</dcterms:created>
  <dcterms:modified xsi:type="dcterms:W3CDTF">2023-04-07T15:58:45Z</dcterms:modified>
</cp:coreProperties>
</file>